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</a:t>
            </a:r>
            <a:r>
              <a:rPr lang="ko-KR" altLang="en-US" sz="2800" b="1"/>
              <a:t>신청한 캠페인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2399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131</cp:revision>
  <dcterms:created xsi:type="dcterms:W3CDTF">2024-03-18T03:26:54Z</dcterms:created>
  <dcterms:modified xsi:type="dcterms:W3CDTF">2024-03-22T00:34:31Z</dcterms:modified>
</cp:coreProperties>
</file>